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0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8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9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0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7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2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67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7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D6B-F821-4C8A-8F6B-1559F49CC3C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2153B-C19D-4E1E-99CA-1146BAA2C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82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" y="3175"/>
            <a:ext cx="9109901" cy="683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4317" y="5677784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Составила: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Прищепа В.А.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МКДОУ д/с №8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75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9612" y="332656"/>
            <a:ext cx="69847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</a:t>
            </a:r>
            <a:r>
              <a:rPr lang="ru-RU" sz="2800" b="1" dirty="0" smtClean="0"/>
              <a:t>Если ты потерялся?</a:t>
            </a:r>
          </a:p>
          <a:p>
            <a:r>
              <a:rPr lang="ru-RU" dirty="0" smtClean="0"/>
              <a:t>-</a:t>
            </a:r>
            <a:r>
              <a:rPr lang="ru-RU" b="1" dirty="0" smtClean="0"/>
              <a:t>Вспомни все, о чем тебе говорили мама и папа. </a:t>
            </a:r>
          </a:p>
          <a:p>
            <a:r>
              <a:rPr lang="ru-RU" b="1" dirty="0" smtClean="0"/>
              <a:t>- Стой на месте, никуда не уходи, возможно, за тобой вернутся.</a:t>
            </a:r>
          </a:p>
          <a:p>
            <a:r>
              <a:rPr lang="ru-RU" b="1" dirty="0" smtClean="0"/>
              <a:t>- Обратись к людям, лучше к полицейскому или мамам, бабушкам, гуляющим на улице с детьми.</a:t>
            </a:r>
          </a:p>
          <a:p>
            <a:r>
              <a:rPr lang="ru-RU" b="1" dirty="0" smtClean="0"/>
              <a:t>Если ты в магазине, то к продавцу.</a:t>
            </a:r>
          </a:p>
          <a:p>
            <a:r>
              <a:rPr lang="ru-RU" b="1" dirty="0" smtClean="0"/>
              <a:t>-Помни своё имя, фамилию и адрес!</a:t>
            </a:r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 bwMode="auto">
          <a:xfrm>
            <a:off x="2915816" y="2517870"/>
            <a:ext cx="3232278" cy="4223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2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204864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Спасибо за Внимание!</a:t>
            </a:r>
            <a:endParaRPr lang="ru-RU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48680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Выходя на улицу,</a:t>
            </a:r>
          </a:p>
          <a:p>
            <a:r>
              <a:rPr lang="ru-RU" sz="2800" dirty="0" smtClean="0"/>
              <a:t>Приготовь заранее,</a:t>
            </a:r>
          </a:p>
          <a:p>
            <a:r>
              <a:rPr lang="ru-RU" sz="2800" dirty="0" smtClean="0"/>
              <a:t>Вежливость и сдержанность,</a:t>
            </a:r>
          </a:p>
          <a:p>
            <a:r>
              <a:rPr lang="ru-RU" sz="2800" dirty="0" smtClean="0"/>
              <a:t>А главное, внимание!</a:t>
            </a:r>
            <a:endParaRPr lang="ru-RU" sz="28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4896544" cy="405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7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627833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360512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Н</a:t>
            </a:r>
            <a:r>
              <a:rPr lang="ru-RU" sz="2800" b="1" dirty="0" smtClean="0"/>
              <a:t>е поднимай шприцы , бутылки, осколки и другие опасные и не знакомые предметы!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852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548680"/>
            <a:ext cx="6105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Не вступай в беседу с посторонними! 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608512" cy="540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6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476672"/>
            <a:ext cx="549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Н</a:t>
            </a:r>
            <a:r>
              <a:rPr lang="ru-RU" sz="2800" b="1" dirty="0" smtClean="0"/>
              <a:t>икуда  не ходи с незнакомцами!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0808"/>
            <a:ext cx="7620000" cy="465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2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548680"/>
            <a:ext cx="5923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Н</a:t>
            </a:r>
            <a:r>
              <a:rPr lang="ru-RU" sz="2800" b="1" dirty="0" smtClean="0"/>
              <a:t>е бери ничего из рук незнакомцев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67" y="1412776"/>
            <a:ext cx="5207000" cy="5005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20688"/>
            <a:ext cx="7139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Н</a:t>
            </a:r>
            <a:r>
              <a:rPr lang="ru-RU" sz="2800" b="1" dirty="0" smtClean="0"/>
              <a:t>е приближайся к незнакомым животным! </a:t>
            </a:r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119001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16789"/>
            <a:ext cx="7473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Не залазь высоко на деревья, качели и горки! 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r="3334" b="10946"/>
          <a:stretch/>
        </p:blipFill>
        <p:spPr bwMode="auto">
          <a:xfrm>
            <a:off x="2726858" y="1340768"/>
            <a:ext cx="3861365" cy="519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3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90"/>
            <a:ext cx="9175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54868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Н</a:t>
            </a:r>
            <a:r>
              <a:rPr lang="ru-RU" sz="2800" b="1" dirty="0" smtClean="0"/>
              <a:t>е убегай за пределы детского сада, спокойно играй с детьми, слушайся воспитателя!</a:t>
            </a:r>
            <a:endParaRPr lang="ru-RU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64562"/>
            <a:ext cx="6696744" cy="436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164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user</cp:lastModifiedBy>
  <cp:revision>10</cp:revision>
  <dcterms:created xsi:type="dcterms:W3CDTF">2022-01-04T16:44:53Z</dcterms:created>
  <dcterms:modified xsi:type="dcterms:W3CDTF">2023-02-02T13:59:35Z</dcterms:modified>
</cp:coreProperties>
</file>